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  <p:sldMasterId id="2147483686" r:id="rId4"/>
    <p:sldMasterId id="2147483705" r:id="rId5"/>
    <p:sldMasterId id="2147483707" r:id="rId6"/>
  </p:sldMasterIdLst>
  <p:sldIdLst>
    <p:sldId id="256" r:id="rId7"/>
    <p:sldId id="257" r:id="rId8"/>
    <p:sldId id="263" r:id="rId9"/>
    <p:sldId id="283" r:id="rId10"/>
    <p:sldId id="258" r:id="rId11"/>
    <p:sldId id="264" r:id="rId12"/>
    <p:sldId id="265" r:id="rId13"/>
    <p:sldId id="259" r:id="rId14"/>
    <p:sldId id="260" r:id="rId15"/>
    <p:sldId id="276" r:id="rId16"/>
    <p:sldId id="277" r:id="rId17"/>
    <p:sldId id="279" r:id="rId18"/>
    <p:sldId id="278" r:id="rId19"/>
    <p:sldId id="280" r:id="rId20"/>
    <p:sldId id="261" r:id="rId21"/>
    <p:sldId id="266" r:id="rId22"/>
    <p:sldId id="267" r:id="rId23"/>
    <p:sldId id="271" r:id="rId24"/>
    <p:sldId id="272" r:id="rId25"/>
    <p:sldId id="273" r:id="rId26"/>
    <p:sldId id="274" r:id="rId27"/>
    <p:sldId id="275" r:id="rId28"/>
    <p:sldId id="262" r:id="rId29"/>
    <p:sldId id="281" r:id="rId30"/>
    <p:sldId id="282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A22"/>
    <a:srgbClr val="4E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4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287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15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3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259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5314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79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513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7397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6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74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74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2302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0396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503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55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338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527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003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31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9383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070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52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82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59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247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709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835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973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480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8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23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667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979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58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021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6538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247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9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85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90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6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84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5080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59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9" r:id="rId2"/>
    <p:sldLayoutId id="2147483710" r:id="rId3"/>
    <p:sldLayoutId id="214748371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4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010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69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vikhun15.github.io/lucky_kavezo/" TargetMode="Externa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E2C30-0D67-495F-BDE9-E906DB01F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Lucky – A mi kis kávézónk</a:t>
            </a:r>
          </a:p>
        </p:txBody>
      </p:sp>
    </p:spTree>
    <p:extLst>
      <p:ext uri="{BB962C8B-B14F-4D97-AF65-F5344CB8AC3E}">
        <p14:creationId xmlns:p14="http://schemas.microsoft.com/office/powerpoint/2010/main" val="307937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Sütemény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sütemények oldal </a:t>
            </a:r>
            <a:r>
              <a:rPr lang="hu-HU" sz="2400" dirty="0">
                <a:solidFill>
                  <a:schemeClr val="bg1"/>
                </a:solidFill>
              </a:rPr>
              <a:t>tartalmaz egy felugró ablakot (modal) és mindennap új napi ajánlattal (napraforgó) kecsegteti a potenciális vevőket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702AF-7590-2E34-C82E-CDA0B647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2178753"/>
            <a:ext cx="8640146" cy="4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 </a:t>
            </a:r>
            <a:r>
              <a:rPr lang="hu-HU" sz="2400" dirty="0">
                <a:solidFill>
                  <a:schemeClr val="bg1"/>
                </a:solidFill>
              </a:rPr>
              <a:t>a működésében megegyezik a sütemények oldallal.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155FC0-B0F7-F8AC-FD20-38CBEAA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43829"/>
            <a:ext cx="8011886" cy="3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</a:t>
            </a:r>
            <a:r>
              <a:rPr lang="hu-HU" sz="2400" dirty="0">
                <a:solidFill>
                  <a:schemeClr val="bg1"/>
                </a:solidFill>
              </a:rPr>
              <a:t> a működésében megegyezik a sütemények oldallal.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E7852-A976-B225-A46F-0E4599D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155370"/>
            <a:ext cx="8003474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blog oldal </a:t>
            </a:r>
            <a:r>
              <a:rPr lang="hu-HU" sz="2400" dirty="0">
                <a:solidFill>
                  <a:schemeClr val="bg1"/>
                </a:solidFill>
              </a:rPr>
              <a:t>tartalmazza a </a:t>
            </a:r>
            <a:r>
              <a:rPr lang="hu-HU" sz="2400" dirty="0">
                <a:solidFill>
                  <a:srgbClr val="94EA22"/>
                </a:solidFill>
              </a:rPr>
              <a:t>blogon</a:t>
            </a:r>
            <a:r>
              <a:rPr lang="hu-HU" sz="2400" dirty="0">
                <a:solidFill>
                  <a:schemeClr val="bg1"/>
                </a:solidFill>
              </a:rPr>
              <a:t> található cikkeket, melyek megnyitásának eredményeképp egy új oldal nyílik meg a cikk tartalmával.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9DDFD10-2F46-94CF-5F8B-985C8CA4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41" y="2160138"/>
            <a:ext cx="8564118" cy="42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blog oldal </a:t>
            </a:r>
            <a:r>
              <a:rPr lang="hu-HU" sz="2400" dirty="0">
                <a:solidFill>
                  <a:schemeClr val="bg1"/>
                </a:solidFill>
              </a:rPr>
              <a:t>tartalmazza a </a:t>
            </a:r>
            <a:r>
              <a:rPr lang="hu-HU" sz="2400" dirty="0">
                <a:solidFill>
                  <a:srgbClr val="94EA22"/>
                </a:solidFill>
              </a:rPr>
              <a:t>blogon</a:t>
            </a:r>
            <a:r>
              <a:rPr lang="hu-HU" sz="2400" dirty="0">
                <a:solidFill>
                  <a:schemeClr val="bg1"/>
                </a:solidFill>
              </a:rPr>
              <a:t> található cikkeket, melyek megnyitásának eredményeképp egy új oldal nyílik meg a cikk tartalmával.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737D-ED25-14D7-1FB1-D8963B99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813941" y="2227318"/>
            <a:ext cx="8564118" cy="4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18914-4588-4969-8C98-630F4DC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Felhasznált e</a:t>
            </a:r>
            <a:r>
              <a:rPr lang="hu-HU">
                <a:solidFill>
                  <a:srgbClr val="94EA22"/>
                </a:solidFill>
              </a:rPr>
              <a:t>szközök</a:t>
            </a:r>
            <a:r>
              <a:rPr lang="en-US">
                <a:solidFill>
                  <a:srgbClr val="94EA22"/>
                </a:solidFill>
              </a:rPr>
              <a:t>/technológiák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D303D-955F-44EE-A933-4781BDA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599"/>
            <a:ext cx="9396400" cy="3822959"/>
          </a:xfrm>
        </p:spPr>
        <p:txBody>
          <a:bodyPr/>
          <a:lstStyle/>
          <a:p>
            <a:r>
              <a:rPr lang="en-US" sz="2000">
                <a:solidFill>
                  <a:srgbClr val="94EA22"/>
                </a:solidFill>
              </a:rPr>
              <a:t>A weboldal megtervezéséhez:</a:t>
            </a:r>
          </a:p>
          <a:p>
            <a:pPr lvl="1"/>
            <a:r>
              <a:rPr lang="hu-HU" sz="2000">
                <a:solidFill>
                  <a:srgbClr val="94EA22"/>
                </a:solidFill>
              </a:rPr>
              <a:t>Trello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Figma</a:t>
            </a:r>
            <a:endParaRPr lang="en-US" sz="2000">
              <a:solidFill>
                <a:srgbClr val="94EA22"/>
              </a:solidFill>
            </a:endParaRPr>
          </a:p>
          <a:p>
            <a:r>
              <a:rPr lang="en-US" sz="2000">
                <a:solidFill>
                  <a:srgbClr val="94EA22"/>
                </a:solidFill>
              </a:rPr>
              <a:t>A weboldal megvalósításához: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HTML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CSS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Javascript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Visual Studio Code</a:t>
            </a:r>
            <a:endParaRPr lang="hu-HU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GitHub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en-US" sz="2000">
                <a:solidFill>
                  <a:srgbClr val="94EA22"/>
                </a:solidFill>
              </a:rPr>
              <a:t>Bootstrap</a:t>
            </a:r>
            <a:endParaRPr lang="hu-HU" sz="2000">
              <a:solidFill>
                <a:srgbClr val="94EA22"/>
              </a:solidFill>
            </a:endParaRPr>
          </a:p>
          <a:p>
            <a:endParaRPr lang="hu-HU" sz="2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9D754-1846-4872-B243-D52C649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675433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4B64AF-3343-4995-A7A2-F07E1A46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00" y="2277400"/>
            <a:ext cx="310888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Trello</a:t>
            </a:r>
            <a:r>
              <a:rPr lang="hu-HU" sz="2400" dirty="0">
                <a:solidFill>
                  <a:schemeClr val="bg1"/>
                </a:solidFill>
              </a:rPr>
              <a:t> segítségével listák és kártyák segítségével tudtuk követni merre járunk a projekt megvalósításában</a:t>
            </a:r>
          </a:p>
        </p:txBody>
      </p:sp>
      <p:pic>
        <p:nvPicPr>
          <p:cNvPr id="5" name="Picture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37063B9-2CBC-A045-041C-A08044C5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887800"/>
            <a:ext cx="6684140" cy="41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901B5D-9267-4B8F-8174-F28652CE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33" y="324587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Figma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4D12F-6173-4932-9C16-35CCE8BD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1234232"/>
            <a:ext cx="435151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Figma</a:t>
            </a:r>
            <a:r>
              <a:rPr lang="hu-HU" sz="2400" dirty="0">
                <a:solidFill>
                  <a:schemeClr val="bg1"/>
                </a:solidFill>
              </a:rPr>
              <a:t> segítségével hoztuk létre a weboldal prototípusát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7F9B-B6E1-3300-80B9-698A00DB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632"/>
            <a:ext cx="5557935" cy="480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24E07-92AC-F818-BB24-6EAC67EA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" y="2496646"/>
            <a:ext cx="5212081" cy="37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HTML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nagy hasznát vettük a </a:t>
            </a:r>
            <a:r>
              <a:rPr lang="hu-HU" sz="2400" dirty="0">
                <a:solidFill>
                  <a:srgbClr val="94EA22"/>
                </a:solidFill>
              </a:rPr>
              <a:t>HTML5</a:t>
            </a:r>
            <a:r>
              <a:rPr lang="hu-HU" sz="2400" dirty="0">
                <a:solidFill>
                  <a:schemeClr val="bg1"/>
                </a:solidFill>
              </a:rPr>
              <a:t> (Azaz HyperText Markup Language)-nek, mely lehetővé tette a weboldalak felépítését a beépített </a:t>
            </a:r>
            <a:r>
              <a:rPr lang="hu-HU" sz="2400" dirty="0">
                <a:solidFill>
                  <a:srgbClr val="94EA22"/>
                </a:solidFill>
              </a:rPr>
              <a:t>DOM</a:t>
            </a:r>
            <a:r>
              <a:rPr lang="hu-HU" sz="2400" dirty="0">
                <a:solidFill>
                  <a:schemeClr val="bg1"/>
                </a:solidFill>
              </a:rPr>
              <a:t> (Document Object Model) segítségével.</a:t>
            </a:r>
          </a:p>
        </p:txBody>
      </p:sp>
      <p:pic>
        <p:nvPicPr>
          <p:cNvPr id="5" name="Picture 4" descr="A logo of a website&#10;&#10;Description automatically generated">
            <a:extLst>
              <a:ext uri="{FF2B5EF4-FFF2-40B4-BE49-F238E27FC236}">
                <a16:creationId xmlns:a16="http://schemas.microsoft.com/office/drawing/2014/main" id="{FD025EF4-E373-94D5-A38D-DEB5C95E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08" y="1887800"/>
            <a:ext cx="3348135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1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CSS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CSS</a:t>
            </a:r>
            <a:r>
              <a:rPr lang="hu-HU" sz="2400" dirty="0">
                <a:solidFill>
                  <a:schemeClr val="bg1"/>
                </a:solidFill>
              </a:rPr>
              <a:t> (Cascading StyleSheets) felhasználásával tudtunk stilisztikai formázásokat applikálni a weboldalra.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stíluslapok elkészítésekor a </a:t>
            </a:r>
            <a:r>
              <a:rPr lang="hu-HU" sz="2400" dirty="0">
                <a:solidFill>
                  <a:srgbClr val="94EA22"/>
                </a:solidFill>
              </a:rPr>
              <a:t>CSS3</a:t>
            </a:r>
            <a:r>
              <a:rPr lang="hu-HU" sz="2400" dirty="0">
                <a:solidFill>
                  <a:schemeClr val="bg1"/>
                </a:solidFill>
              </a:rPr>
              <a:t> verziót használtuk fel.</a:t>
            </a: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1BEA796-3CB4-3525-200E-7DD78760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02" y="1887800"/>
            <a:ext cx="237446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megrendelő</a:t>
            </a:r>
            <a:r>
              <a:rPr lang="hu-HU" sz="2400" dirty="0">
                <a:solidFill>
                  <a:schemeClr val="bg1"/>
                </a:solidFill>
              </a:rPr>
              <a:t> egy modern, esztétikus, reszponzív weboldalt szeretne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végig tartottuk a kapcsolatot a </a:t>
            </a:r>
            <a:r>
              <a:rPr lang="hu-HU" sz="2400" dirty="0">
                <a:solidFill>
                  <a:srgbClr val="94EA22"/>
                </a:solidFill>
              </a:rPr>
              <a:t>megrendelővel</a:t>
            </a:r>
            <a:r>
              <a:rPr lang="hu-HU" sz="2400" dirty="0">
                <a:solidFill>
                  <a:schemeClr val="bg1"/>
                </a:solidFill>
              </a:rPr>
              <a:t>, aki a drótváz és a prototípus megtekintése után elfogadta a megvalósításra irányuló terveinket, melyekhez mi tartottuk magunkat.</a:t>
            </a:r>
          </a:p>
        </p:txBody>
      </p:sp>
    </p:spTree>
    <p:extLst>
      <p:ext uri="{BB962C8B-B14F-4D97-AF65-F5344CB8AC3E}">
        <p14:creationId xmlns:p14="http://schemas.microsoft.com/office/powerpoint/2010/main" val="54118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JavaScript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JavaScript</a:t>
            </a:r>
            <a:r>
              <a:rPr lang="hu-HU" sz="2400" dirty="0">
                <a:solidFill>
                  <a:schemeClr val="bg1"/>
                </a:solidFill>
              </a:rPr>
              <a:t> programozási nyelv segítségével tudtuk manipulálni a weboldal DOM egyes elemeit felhasználói bemenetre történő akcióra.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Ennek a lábléc elkészítésekor vettük elsődlegesen hasznát.</a:t>
            </a:r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44AA5777-8FA4-85D1-52F7-F3D597A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7" y="1885463"/>
            <a:ext cx="5360755" cy="33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Visual Studio Code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Visual Studio Code </a:t>
            </a:r>
            <a:r>
              <a:rPr lang="hu-HU" sz="2400" dirty="0">
                <a:solidFill>
                  <a:schemeClr val="bg1"/>
                </a:solidFill>
              </a:rPr>
              <a:t>(gyakran VS Code-nak rövidített) egy szövegszerkesztő, mely a beépített funkcióinak köszönhetően nagy hasznunkra vált a weboldal elkészítésekor.</a:t>
            </a:r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164CC9-31DF-AF95-8D6D-32C300A9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1" y="1887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Bootstrap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egy front-end keretrendszer, mely kibővíti a CSS-be/HTML-be beépített funkciókat.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felhasználásával valósítottuk meg a felugró ablakot (modal-t) és a weboldalak formázását is. </a:t>
            </a:r>
          </a:p>
        </p:txBody>
      </p:sp>
      <p:pic>
        <p:nvPicPr>
          <p:cNvPr id="6" name="Picture 5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D31EA17C-A1B2-3368-AD46-EC3434B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2260600"/>
            <a:ext cx="3546754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4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CB0D-0BCE-4AD0-9876-723B8354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288B0-13D8-4F0F-B847-1D8E2B3B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094309"/>
            <a:ext cx="4012163" cy="4033203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GitHub</a:t>
            </a:r>
            <a:r>
              <a:rPr lang="hu-HU" sz="2400" dirty="0">
                <a:solidFill>
                  <a:schemeClr val="bg1"/>
                </a:solidFill>
              </a:rPr>
              <a:t> a programozó talán legközelebbi barátja. Ennek a verzió kezelő programnak a segítségével osztottuk meg a csapatmunkát, továbbá itt tároltuk el a kész weboldal fájljait.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FC0F-165F-D719-A528-361A2B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2" y="2097008"/>
            <a:ext cx="6934281" cy="4033204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92E06B3-ED7E-2C73-4C00-EBCCC64D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02" y="382303"/>
            <a:ext cx="3523861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DCBB1D-54B1-4097-AA93-FF53257A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2579254"/>
            <a:ext cx="9396400" cy="1699493"/>
          </a:xfrm>
        </p:spPr>
        <p:txBody>
          <a:bodyPr/>
          <a:lstStyle/>
          <a:p>
            <a:r>
              <a:rPr lang="hu-HU" sz="8000" dirty="0">
                <a:solidFill>
                  <a:srgbClr val="94EA22"/>
                </a:solidFill>
                <a:hlinkClick r:id="rId2"/>
              </a:rPr>
              <a:t>A weboldal linkje</a:t>
            </a:r>
            <a:endParaRPr lang="hu-HU" sz="8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43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23781DF-8732-4B23-9208-A6D89B2BC76B}"/>
              </a:ext>
            </a:extLst>
          </p:cNvPr>
          <p:cNvSpPr txBox="1"/>
          <p:nvPr/>
        </p:nvSpPr>
        <p:spPr>
          <a:xfrm>
            <a:off x="302003" y="5511567"/>
            <a:ext cx="920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solidFill>
                  <a:srgbClr val="94EA22"/>
                </a:solidFill>
              </a:rPr>
              <a:t>Köszönjük a figyelmet! </a:t>
            </a:r>
          </a:p>
        </p:txBody>
      </p:sp>
    </p:spTree>
    <p:extLst>
      <p:ext uri="{BB962C8B-B14F-4D97-AF65-F5344CB8AC3E}">
        <p14:creationId xmlns:p14="http://schemas.microsoft.com/office/powerpoint/2010/main" val="245480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 - HTML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621" y="2260600"/>
            <a:ext cx="4339104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HTML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felépítésének megvizsgálása,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</a:t>
            </a:r>
            <a:r>
              <a:rPr lang="hu-HU" sz="1800" u="sng" dirty="0">
                <a:solidFill>
                  <a:srgbClr val="94EA22"/>
                </a:solidFill>
              </a:rPr>
              <a:t>HTML</a:t>
            </a:r>
            <a:r>
              <a:rPr lang="hu-HU" sz="1800" u="sng" dirty="0">
                <a:solidFill>
                  <a:schemeClr val="bg1"/>
                </a:solidFill>
              </a:rPr>
              <a:t>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scontent.xx.fbcdn.net/v/t1.15752-9/387414003_1057253395306576_4082075504025395370_n.png?stp=dst-png_s843x403&amp;_nc_cat=104&amp;ccb=1-7&amp;_nc_sid=510075&amp;_nc_ohc=rm3tNiStnfcAX-2ohUb&amp;_nc_ad=z-m&amp;_nc_cid=0&amp;_nc_ht=scontent.xx&amp;oh=03_AdRMa6Ti_U_qCtf_DzPOgQTRouVBKqFL4sVwj9jpiMPRtA&amp;oe=6584066F">
            <a:extLst>
              <a:ext uri="{FF2B5EF4-FFF2-40B4-BE49-F238E27FC236}">
                <a16:creationId xmlns:a16="http://schemas.microsoft.com/office/drawing/2014/main" id="{516504E8-5A7F-4AAB-A931-8D49215D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19" y="2260600"/>
            <a:ext cx="6712822" cy="32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3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 - CSS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11" y="2457393"/>
            <a:ext cx="4613946" cy="351613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CSS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stilisztikai felépítésének vizsgálata,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</a:t>
            </a:r>
            <a:r>
              <a:rPr lang="hu-HU" sz="1800" u="sng" dirty="0">
                <a:solidFill>
                  <a:srgbClr val="94EA22"/>
                </a:solidFill>
              </a:rPr>
              <a:t>CSS</a:t>
            </a:r>
            <a:r>
              <a:rPr lang="hu-HU" sz="1800" u="sng" dirty="0">
                <a:solidFill>
                  <a:schemeClr val="bg1"/>
                </a:solidFill>
              </a:rPr>
              <a:t>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scontent.xx.fbcdn.net/v/t1.15752-9/370243788_1938930746508280_7412077811840603851_n.png?stp=dst-png_p403x403&amp;_nc_cat=106&amp;ccb=1-7&amp;_nc_sid=510075&amp;_nc_ohc=jZ15305qtUkAX-pd4x-&amp;_nc_ad=z-m&amp;_nc_cid=0&amp;_nc_ht=scontent.xx&amp;oh=03_AdTWqmQP58BUUT-QSMvFZrmWxhjCJYVnRk2aD18lQty_zw&amp;oe=658404A0">
            <a:extLst>
              <a:ext uri="{FF2B5EF4-FFF2-40B4-BE49-F238E27FC236}">
                <a16:creationId xmlns:a16="http://schemas.microsoft.com/office/drawing/2014/main" id="{3E8049A3-1E35-4F1E-8123-A528806D9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2" y="2545080"/>
            <a:ext cx="6504184" cy="229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A4AD3-37CC-4BE7-89C3-E807961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CA6ED-1767-41D8-852B-2991708C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35999"/>
              </p:ext>
            </p:extLst>
          </p:nvPr>
        </p:nvGraphicFramePr>
        <p:xfrm>
          <a:off x="2058333" y="2148425"/>
          <a:ext cx="8128000" cy="28217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9466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605490"/>
                    </a:ext>
                  </a:extLst>
                </a:gridCol>
              </a:tblGrid>
              <a:tr h="5643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Név 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Beosztás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0767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Városi Bendegúz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Projekt menedzser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133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Ónodi-Kiss Viktor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Webfejlesztő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640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Koncz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Üzleti elemző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25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Hézső Károly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Grafikai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felelős</a:t>
                      </a:r>
                      <a:endParaRPr lang="hu-HU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6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49395-E2D9-4B74-B323-5AE41C2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7DB66C-462F-4011-AEA0-3819152C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Városi Bendegúz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8F7EBE6B-C8B0-4BB3-A778-4067094F6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Főoldal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Trello vezetése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904A91A-DBAC-424C-AFB2-E75349D36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Ónodi-Kiss Viktor</a:t>
            </a:r>
            <a:r>
              <a:rPr lang="en-US" sz="3200">
                <a:solidFill>
                  <a:srgbClr val="94EA22"/>
                </a:solidFill>
              </a:rPr>
              <a:t> Ákos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E3D4860-3475-46F5-9F2C-7051970B0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Git </a:t>
            </a:r>
            <a:r>
              <a:rPr lang="hu-HU" sz="2000" dirty="0" err="1">
                <a:solidFill>
                  <a:schemeClr val="bg1"/>
                </a:solidFill>
              </a:rPr>
              <a:t>Repo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kezelés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Kliens oldali programozás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Validálás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46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8" grpId="0" build="p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6F6A47-873F-4BF9-A3CD-AA4618B6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FE9F3C-572B-4C20-82E6-1CB000D9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Koncz Ákos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F0E3B-3DF8-48FD-9C5A-DB910739F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Sütemények oldal kódolása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Kommunikáció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megrendelővel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887618-6D91-4DCF-856F-7D7A21F7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Hézső Károly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61852D-4207-4CD9-A3A9-0DAA8C0A93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Képek gyűjtése</a:t>
            </a:r>
          </a:p>
          <a:p>
            <a:r>
              <a:rPr lang="hu-HU" sz="2000" dirty="0">
                <a:solidFill>
                  <a:schemeClr val="bg1"/>
                </a:solidFill>
              </a:rPr>
              <a:t>Kávéfajták oldal kódolása</a:t>
            </a:r>
          </a:p>
        </p:txBody>
      </p:sp>
    </p:spTree>
    <p:extLst>
      <p:ext uri="{BB962C8B-B14F-4D97-AF65-F5344CB8AC3E}">
        <p14:creationId xmlns:p14="http://schemas.microsoft.com/office/powerpoint/2010/main" val="34171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5A7B65-658E-4848-9AC5-557A7B54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68" y="559192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Tervezés: Drótváz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FAA36C3-FB0B-4335-B9A8-06D9B39D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36" y="1226949"/>
            <a:ext cx="4671867" cy="3586527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drótváz</a:t>
            </a:r>
            <a:r>
              <a:rPr lang="hu-HU" sz="2400" dirty="0">
                <a:solidFill>
                  <a:schemeClr val="bg1"/>
                </a:solidFill>
              </a:rPr>
              <a:t> a weboldal felépítését ábrázolja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hu-HU" sz="2000" dirty="0">
                <a:solidFill>
                  <a:schemeClr val="bg1"/>
                </a:solidFill>
              </a:rPr>
              <a:t>A </a:t>
            </a:r>
            <a:r>
              <a:rPr lang="hu-HU" sz="2000" dirty="0">
                <a:solidFill>
                  <a:srgbClr val="94EA22"/>
                </a:solidFill>
              </a:rPr>
              <a:t>drótváz</a:t>
            </a:r>
            <a:r>
              <a:rPr lang="hu-HU" sz="2000" dirty="0">
                <a:solidFill>
                  <a:schemeClr val="bg1"/>
                </a:solidFill>
              </a:rPr>
              <a:t> segítségével történik a weboldal strukturális felépítése, ezen a ponton már figyelembe vettük a Bootstrap által nyújtott lehetőségeket.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2400" i="1" u="sng" dirty="0">
                <a:solidFill>
                  <a:schemeClr val="bg1"/>
                </a:solidFill>
              </a:rPr>
              <a:t>A </a:t>
            </a:r>
            <a:r>
              <a:rPr lang="en-US" sz="2400" i="1" u="sng" dirty="0" err="1">
                <a:solidFill>
                  <a:srgbClr val="94EA22"/>
                </a:solidFill>
              </a:rPr>
              <a:t>drótvázat</a:t>
            </a:r>
            <a:r>
              <a:rPr lang="en-US" sz="2400" i="1" u="sng" dirty="0">
                <a:solidFill>
                  <a:schemeClr val="bg1"/>
                </a:solidFill>
              </a:rPr>
              <a:t> a </a:t>
            </a:r>
            <a:r>
              <a:rPr lang="en-US" sz="2400" i="1" u="sng" dirty="0" err="1">
                <a:solidFill>
                  <a:schemeClr val="bg1"/>
                </a:solidFill>
              </a:rPr>
              <a:t>megrendelő</a:t>
            </a:r>
            <a:r>
              <a:rPr lang="en-US" sz="2400" i="1" u="sng" dirty="0">
                <a:solidFill>
                  <a:schemeClr val="bg1"/>
                </a:solidFill>
              </a:rPr>
              <a:t> </a:t>
            </a:r>
            <a:r>
              <a:rPr lang="en-US" sz="2400" i="1" u="sng" dirty="0" err="1">
                <a:solidFill>
                  <a:schemeClr val="bg1"/>
                </a:solidFill>
              </a:rPr>
              <a:t>elfogadta</a:t>
            </a:r>
            <a:r>
              <a:rPr lang="en-US" sz="2400" i="1" u="sng" dirty="0">
                <a:solidFill>
                  <a:schemeClr val="bg1"/>
                </a:solidFill>
              </a:rPr>
              <a:t>.</a:t>
            </a:r>
            <a:endParaRPr lang="hu-HU" sz="2400" i="1" u="sng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F60CCD-B23A-42FA-8300-9A052FE2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01" y="1642792"/>
            <a:ext cx="4534533" cy="387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4EA22"/>
            </a:solidFill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647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Prototípus - 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lapjainak </a:t>
            </a:r>
            <a:r>
              <a:rPr lang="hu-HU" sz="2400" dirty="0">
                <a:solidFill>
                  <a:srgbClr val="94EA22"/>
                </a:solidFill>
              </a:rPr>
              <a:t>prototípusának</a:t>
            </a:r>
            <a:r>
              <a:rPr lang="hu-HU" sz="2400" dirty="0">
                <a:solidFill>
                  <a:schemeClr val="bg1"/>
                </a:solidFill>
              </a:rPr>
              <a:t> elkészítésekor külön választottuk a fejlécben található navigációs menüt és a láblécben található elérhetőségeket. </a:t>
            </a:r>
          </a:p>
        </p:txBody>
      </p:sp>
      <p:pic>
        <p:nvPicPr>
          <p:cNvPr id="5" name="Picture 4" descr="A glass cup full of coffee beans&#10;&#10;Description automatically generated">
            <a:extLst>
              <a:ext uri="{FF2B5EF4-FFF2-40B4-BE49-F238E27FC236}">
                <a16:creationId xmlns:a16="http://schemas.microsoft.com/office/drawing/2014/main" id="{7A6E71AF-6FCF-046C-D66B-B1F53922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2371965"/>
            <a:ext cx="8553062" cy="42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7408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Project Proposal Green variant</Template>
  <TotalTime>0</TotalTime>
  <Words>568</Words>
  <Application>Microsoft Office PowerPoint</Application>
  <PresentationFormat>Szélesvásznú</PresentationFormat>
  <Paragraphs>95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6</vt:i4>
      </vt:variant>
      <vt:variant>
        <vt:lpstr>Diacímek</vt:lpstr>
      </vt:variant>
      <vt:variant>
        <vt:i4>25</vt:i4>
      </vt:variant>
    </vt:vector>
  </HeadingPairs>
  <TitlesOfParts>
    <vt:vector size="40" baseType="lpstr">
      <vt:lpstr>Arial</vt:lpstr>
      <vt:lpstr>Bree Serif</vt:lpstr>
      <vt:lpstr>Didact Gothic</vt:lpstr>
      <vt:lpstr>Proxima Nova</vt:lpstr>
      <vt:lpstr>Proxima Nova Semibold</vt:lpstr>
      <vt:lpstr>Roboto Black</vt:lpstr>
      <vt:lpstr>Roboto Light</vt:lpstr>
      <vt:lpstr>Roboto Mono Thin</vt:lpstr>
      <vt:lpstr>Roboto Thin</vt:lpstr>
      <vt:lpstr>WEB PROPOSAL</vt:lpstr>
      <vt:lpstr>SlidesGo Final Pages</vt:lpstr>
      <vt:lpstr>1_Slidesgo Final Pages</vt:lpstr>
      <vt:lpstr>1_WEB PROPOSAL</vt:lpstr>
      <vt:lpstr>2_SlidesGo Final Pages</vt:lpstr>
      <vt:lpstr>3_Slidesgo Final Pages</vt:lpstr>
      <vt:lpstr>Lucky – A mi kis kávézónk</vt:lpstr>
      <vt:lpstr>Megrendelő követelményei</vt:lpstr>
      <vt:lpstr>Validálás - HTML</vt:lpstr>
      <vt:lpstr>Validálás - CSS</vt:lpstr>
      <vt:lpstr>Csapat bemutatása</vt:lpstr>
      <vt:lpstr>Csapat bemutatása: Feladatok</vt:lpstr>
      <vt:lpstr>Csapat bemutatása: Feladatok</vt:lpstr>
      <vt:lpstr>Tervezés: Drótváz</vt:lpstr>
      <vt:lpstr>Tervezés: Prototípus - Főoldal</vt:lpstr>
      <vt:lpstr>Tervezés: Prototípus – Sütemény oldal</vt:lpstr>
      <vt:lpstr>Tervezés: Prototípus – Kavéfajták oldal</vt:lpstr>
      <vt:lpstr>Tervezés: Prototípus – Kavéfajták oldal</vt:lpstr>
      <vt:lpstr>Tervezés: Prototípus – Blog oldal</vt:lpstr>
      <vt:lpstr>Tervezés: Prototípus – Blog oldal</vt:lpstr>
      <vt:lpstr>Felhasznált eszközök/technológiák</vt:lpstr>
      <vt:lpstr>Trello</vt:lpstr>
      <vt:lpstr>Figma</vt:lpstr>
      <vt:lpstr>HTML</vt:lpstr>
      <vt:lpstr>CSS</vt:lpstr>
      <vt:lpstr>JavaScript</vt:lpstr>
      <vt:lpstr>Visual Studio Code</vt:lpstr>
      <vt:lpstr>Bootstrap</vt:lpstr>
      <vt:lpstr>GitHub</vt:lpstr>
      <vt:lpstr>A weboldal linkje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– A mi kis kávézónk</dc:title>
  <dc:creator>Városi Bendegúz Álmos</dc:creator>
  <cp:lastModifiedBy>Városi Bendegúz Álmos</cp:lastModifiedBy>
  <cp:revision>79</cp:revision>
  <dcterms:created xsi:type="dcterms:W3CDTF">2023-11-14T12:28:00Z</dcterms:created>
  <dcterms:modified xsi:type="dcterms:W3CDTF">2023-11-21T12:58:45Z</dcterms:modified>
</cp:coreProperties>
</file>